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11" r:id="rId3"/>
    <p:sldId id="308" r:id="rId4"/>
    <p:sldId id="312" r:id="rId5"/>
    <p:sldId id="310" r:id="rId6"/>
    <p:sldId id="294" r:id="rId7"/>
    <p:sldId id="257" r:id="rId8"/>
    <p:sldId id="258" r:id="rId9"/>
    <p:sldId id="259" r:id="rId10"/>
    <p:sldId id="261" r:id="rId11"/>
    <p:sldId id="263" r:id="rId12"/>
    <p:sldId id="266" r:id="rId13"/>
    <p:sldId id="269" r:id="rId14"/>
    <p:sldId id="268" r:id="rId15"/>
    <p:sldId id="298" r:id="rId16"/>
    <p:sldId id="267" r:id="rId17"/>
    <p:sldId id="300" r:id="rId18"/>
    <p:sldId id="277" r:id="rId19"/>
    <p:sldId id="271" r:id="rId20"/>
    <p:sldId id="272" r:id="rId21"/>
    <p:sldId id="273" r:id="rId22"/>
    <p:sldId id="274" r:id="rId23"/>
    <p:sldId id="278" r:id="rId24"/>
    <p:sldId id="279" r:id="rId25"/>
    <p:sldId id="280" r:id="rId26"/>
    <p:sldId id="282" r:id="rId27"/>
    <p:sldId id="281" r:id="rId28"/>
    <p:sldId id="284" r:id="rId29"/>
    <p:sldId id="285" r:id="rId30"/>
    <p:sldId id="286" r:id="rId31"/>
    <p:sldId id="287" r:id="rId32"/>
    <p:sldId id="288" r:id="rId33"/>
    <p:sldId id="296" r:id="rId34"/>
    <p:sldId id="301" r:id="rId35"/>
    <p:sldId id="289" r:id="rId36"/>
    <p:sldId id="304" r:id="rId37"/>
    <p:sldId id="290" r:id="rId38"/>
    <p:sldId id="29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995" autoAdjust="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89D4-549A-4F47-B7B8-3BD66A434BA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4F3C-1FE1-4282-A2B3-BEF0DDC73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89D4-549A-4F47-B7B8-3BD66A434BA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4F3C-1FE1-4282-A2B3-BEF0DDC73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89D4-549A-4F47-B7B8-3BD66A434BA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4F3C-1FE1-4282-A2B3-BEF0DDC73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89D4-549A-4F47-B7B8-3BD66A434BA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4F3C-1FE1-4282-A2B3-BEF0DDC73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89D4-549A-4F47-B7B8-3BD66A434BA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4F3C-1FE1-4282-A2B3-BEF0DDC73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89D4-549A-4F47-B7B8-3BD66A434BA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4F3C-1FE1-4282-A2B3-BEF0DDC73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89D4-549A-4F47-B7B8-3BD66A434BA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4F3C-1FE1-4282-A2B3-BEF0DDC73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89D4-549A-4F47-B7B8-3BD66A434BA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4F3C-1FE1-4282-A2B3-BEF0DDC73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89D4-549A-4F47-B7B8-3BD66A434BA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4F3C-1FE1-4282-A2B3-BEF0DDC73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89D4-549A-4F47-B7B8-3BD66A434BA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4F3C-1FE1-4282-A2B3-BEF0DDC73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89D4-549A-4F47-B7B8-3BD66A434BA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4F3C-1FE1-4282-A2B3-BEF0DDC73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789D4-549A-4F47-B7B8-3BD66A434BA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4F3C-1FE1-4282-A2B3-BEF0DDC73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4;&#1077;&#1085;&#1100;%20&#1084;&#1072;&#1090;&#1077;&#1088;&#1080;%202014_mp3cut.foxcom.su_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://www.yugs.ru/images/cms/data/novosti/kul_tura/04_02_11/zvez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День матери 2014_mp3cut.foxcom.su_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ои документы\Мои рисунк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928992" cy="666935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Мои документы\Мои рисунк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5" cy="65527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D:\Мои документы\Мои рисунки\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-1395536"/>
            <a:ext cx="9396536" cy="82535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Мои документы\Мои рисунки\i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Мои документы\Мои рисун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Мои документы\Мои рисунки\1383584941_1900605-r3l8t8d-550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Мои документы\Мои рисунки\mirovie-pamyatniki-arhitekturi.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Музыка\8a3fc31da8fb650f6831602c3c7730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Мои документы\Мои рисунки\depositphotos_19884393-stock-photo-earth-in-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Мои документы\Мои рисунки\414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vatanplus.com/files/resources/original/573592a27549d154a944cab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Мои документы\Мои рисунки\mama-ro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Мои документы\Мои рисунки\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Мои документы\Мои рисунки\d50f9166df526a0314e53974c154ba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Мои документы\Мои рисунки\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53000" y="-1333500"/>
            <a:ext cx="19050000" cy="952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Мои документы\Мои рисунки\kartinki_rebjonok_s_mamoj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48400" y="-3771900"/>
            <a:ext cx="21640800" cy="14401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Мои документы\Мои рисунки\rebenok-na-rukah-u-mamy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9522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Мои документы\Мои рисунки\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Мои документы\Мои рисунки\d7bc834773699ae6cc27faeb0f5e54129ae4269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Мои документы\Мои рисунки\0IP63056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D:\Музыка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svistanet.com/wp-content/uploads/2015/03/xudozhnik-Aleksandr-Moranjv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D:\Мои документы\Мои рисунки\р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67375" y="-2333625"/>
            <a:ext cx="20478750" cy="1152525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D:\Мои документы\Мои рисунки\1459058509_pvhf9z9gfx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469900"/>
            <a:ext cx="8890000" cy="5918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D:\Мои документы\Мои рисунки\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checke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D:\Мои документы\Мои рисунки\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tudio.raoc.info/wp-content/uploads/2016/04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D:\Мои документы\Мои рисунки\aa332413e3aad86c9271d49a275641d8_i-2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20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wheel spokes="2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http://horoshev.ru/wp-content/uploads/2015/10/jiz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D:\Мои документы\Мои рисунки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blind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itd3.mycdn.me/image?id=838146460396&amp;t=20&amp;plc=WEB&amp;tkn=*Ft7GdFgD2y1zTVCpbw3D6Sw7ny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ozdravitel.ru/images/otkrytki/den'_materi_animirovannye_kartinki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D:\Мои документы\Мои рисунки\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ои документы\Мои рисунки\00346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86" y="116632"/>
            <a:ext cx="8976610" cy="65527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Мои рисунк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56984" cy="662473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и документы\Мои рису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95500" y="-862013"/>
            <a:ext cx="13335000" cy="85820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0</Words>
  <Application>Microsoft Office PowerPoint</Application>
  <PresentationFormat>Экран (4:3)</PresentationFormat>
  <Paragraphs>0</Paragraphs>
  <Slides>38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34</cp:revision>
  <dcterms:created xsi:type="dcterms:W3CDTF">2017-11-19T17:50:23Z</dcterms:created>
  <dcterms:modified xsi:type="dcterms:W3CDTF">2017-11-23T20:17:50Z</dcterms:modified>
</cp:coreProperties>
</file>